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7" r:id="rId4"/>
    <p:sldId id="276" r:id="rId5"/>
    <p:sldId id="273" r:id="rId6"/>
    <p:sldId id="272" r:id="rId7"/>
    <p:sldId id="27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29921C8-AD35-4281-A29E-E49C9598A3B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5.2b: “Identify the reference sources used to gain information.”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Information Sources</a:t>
            </a:r>
            <a:endParaRPr lang="en-US" dirty="0"/>
          </a:p>
        </p:txBody>
      </p:sp>
      <p:pic>
        <p:nvPicPr>
          <p:cNvPr id="1027" name="Picture 3" descr="C:\Documents and Settings\maxweel\Local Settings\Temporary Internet Files\Content.IE5\Q7M7A1E7\MCj0435247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962400"/>
            <a:ext cx="35052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81600"/>
          </a:xfrm>
        </p:spPr>
        <p:txBody>
          <a:bodyPr>
            <a:normAutofit fontScale="55000" lnSpcReduction="20000"/>
          </a:bodyPr>
          <a:lstStyle/>
          <a:p>
            <a:r>
              <a:rPr lang="en-US" sz="3400" dirty="0" smtClean="0"/>
              <a:t>Encyclopedia: book or set of books containing articles on various topics, usually in alphabetical arrangement, covering all branches of knowledge or, less commonly, all aspects of one subject. </a:t>
            </a:r>
          </a:p>
          <a:p>
            <a:r>
              <a:rPr lang="en-US" sz="3400" dirty="0" smtClean="0"/>
              <a:t>Dictionary: Book that gives the meaning of words as well as pronunciations.  Some specialized dictionaries can help you learn about words relating to a particular subject.</a:t>
            </a:r>
          </a:p>
          <a:p>
            <a:r>
              <a:rPr lang="en-US" sz="3400" dirty="0" smtClean="0"/>
              <a:t>Glossary: Glossaries give a list of specialized terms and their meanings.  Glossaries are often found in textbooks.  A glossary entry looks similar to a dictionary entry.</a:t>
            </a:r>
          </a:p>
          <a:p>
            <a:r>
              <a:rPr lang="en-US" sz="3400" dirty="0" smtClean="0"/>
              <a:t>Thesaurus: a dictionary with synonyms and antonyms. </a:t>
            </a:r>
          </a:p>
          <a:p>
            <a:r>
              <a:rPr lang="en-US" sz="3400" dirty="0" smtClean="0"/>
              <a:t>Periodicals: include magazines, newspapers, scientific journals, and other materials that are published daily, weekly, or monthly.</a:t>
            </a:r>
          </a:p>
          <a:p>
            <a:r>
              <a:rPr lang="en-US" sz="3400" dirty="0" smtClean="0"/>
              <a:t>Almanac: A usually annual reference book composed of various lists, tables, and often brief articles relating to a particular field or many general fields. </a:t>
            </a:r>
          </a:p>
          <a:p>
            <a:r>
              <a:rPr lang="en-US" sz="3400" dirty="0" smtClean="0"/>
              <a:t>Atlas: A book of maps.  It may also contain information about a land region, such as its climate and terrain.</a:t>
            </a:r>
          </a:p>
          <a:p>
            <a:r>
              <a:rPr lang="en-US" sz="3400" dirty="0" smtClean="0"/>
              <a:t>Directory: a list of information with names and addresses, like a fan club list.</a:t>
            </a:r>
          </a:p>
          <a:p>
            <a:r>
              <a:rPr lang="en-US" sz="3400" dirty="0" smtClean="0"/>
              <a:t>People: great sources of oral history</a:t>
            </a:r>
          </a:p>
          <a:p>
            <a:endParaRPr lang="en-US" dirty="0"/>
          </a:p>
        </p:txBody>
      </p:sp>
      <p:pic>
        <p:nvPicPr>
          <p:cNvPr id="52226" name="Picture 2" descr="C:\Documents and Settings\maxweel\Local Settings\Temporary Internet Files\Content.IE5\ULWJ6L25\MPj043937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04800"/>
            <a:ext cx="1829778" cy="1221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g 133.tif"/>
          <p:cNvPicPr>
            <a:picLocks noChangeAspect="1"/>
          </p:cNvPicPr>
          <p:nvPr/>
        </p:nvPicPr>
        <p:blipFill>
          <a:blip r:embed="rId2"/>
          <a:srcRect l="6479" t="36667" r="14964" b="17778"/>
          <a:stretch>
            <a:fillRect/>
          </a:stretch>
        </p:blipFill>
        <p:spPr>
          <a:xfrm>
            <a:off x="381000" y="228600"/>
            <a:ext cx="8229600" cy="6193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Citing various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Depending on the type of the source you cite in a paper, you will use different formats of citations.</a:t>
            </a:r>
          </a:p>
          <a:p>
            <a:r>
              <a:rPr lang="en-US" dirty="0" smtClean="0"/>
              <a:t>In the MLA style, here are some citation types:</a:t>
            </a:r>
          </a:p>
          <a:p>
            <a:r>
              <a:rPr lang="en-US" dirty="0" smtClean="0"/>
              <a:t>Book</a:t>
            </a:r>
          </a:p>
          <a:p>
            <a:pPr lvl="1"/>
            <a:r>
              <a:rPr lang="en-US" dirty="0" err="1" smtClean="0"/>
              <a:t>Lastname</a:t>
            </a:r>
            <a:r>
              <a:rPr lang="en-US" dirty="0" smtClean="0"/>
              <a:t>, </a:t>
            </a:r>
            <a:r>
              <a:rPr lang="en-US" dirty="0" err="1" smtClean="0"/>
              <a:t>Firstname</a:t>
            </a:r>
            <a:r>
              <a:rPr lang="en-US" dirty="0" smtClean="0"/>
              <a:t>. </a:t>
            </a:r>
            <a:r>
              <a:rPr lang="en-US" u="sng" dirty="0" smtClean="0"/>
              <a:t>Title of Book</a:t>
            </a:r>
            <a:r>
              <a:rPr lang="en-US" dirty="0" smtClean="0"/>
              <a:t>. Place of Publication: Publisher, Year of Publication.</a:t>
            </a:r>
          </a:p>
          <a:p>
            <a:r>
              <a:rPr lang="en-US" dirty="0" smtClean="0"/>
              <a:t>Magazine or other periodical</a:t>
            </a:r>
          </a:p>
          <a:p>
            <a:pPr lvl="1"/>
            <a:r>
              <a:rPr lang="en-US" dirty="0" smtClean="0"/>
              <a:t>Author(s). "Title of Article." </a:t>
            </a:r>
            <a:r>
              <a:rPr lang="en-US" u="sng" dirty="0" smtClean="0"/>
              <a:t>Title of Periodical</a:t>
            </a:r>
            <a:r>
              <a:rPr lang="en-US" dirty="0" smtClean="0"/>
              <a:t> Day Month Year: pages.</a:t>
            </a:r>
          </a:p>
          <a:p>
            <a:r>
              <a:rPr lang="en-US" dirty="0" smtClean="0"/>
              <a:t>Entire Website:</a:t>
            </a:r>
          </a:p>
          <a:p>
            <a:pPr lvl="1"/>
            <a:r>
              <a:rPr lang="en-US" u="sng" dirty="0" smtClean="0"/>
              <a:t>Name of Site</a:t>
            </a:r>
            <a:r>
              <a:rPr lang="en-US" dirty="0" smtClean="0"/>
              <a:t>. Date of Posting/Revision. Name of institution/organization affiliated with the site (sometimes found in copyright statements). Date you accessed the site [electronic address].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What is the best source that you can use to find information?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do you define “best”?</a:t>
            </a:r>
            <a:endParaRPr lang="en-US" dirty="0"/>
          </a:p>
        </p:txBody>
      </p:sp>
      <p:pic>
        <p:nvPicPr>
          <p:cNvPr id="2050" name="Picture 2" descr="C:\Documents and Settings\maxweel\Local Settings\Temporary Internet Files\Content.IE5\3Z9JVL0W\MCj034721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3145043"/>
            <a:ext cx="2331110" cy="3178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best source you can use to find this information?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won the Foster/Edison basketball game?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was Martin Luther King Jr. Born?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largest desert in Africa called?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was inducted into the Rock and Roll Hall of Fame this year?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population of Egypt?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Where would be the best place to look for a word that has the same meaning as cooperation?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Imagine you are reading a science textbook when you come across the word microbe. Where would be the most convenient place for you to find a definition of microbe?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best source you can use to find this information?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Find a word that is an antonym of frigid.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What part of speech is onomatopoeia?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What movie won the Oscar for Best Picture last year?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Which resource would be the best to use to see if mullein rhymes with sullen or align?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Which source should you check next if your encyclopedia didn’t tell you the latitude of Tulsa, Oklahoma?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Where could you find the amount of oil and natural gas produced last year in each state?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Which of these should you use to find several meanings of the word fit?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863</TotalTime>
  <Words>565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Information Sources</vt:lpstr>
      <vt:lpstr>The sources</vt:lpstr>
      <vt:lpstr>Slide 3</vt:lpstr>
      <vt:lpstr>Citing various sources</vt:lpstr>
      <vt:lpstr>What is the best source that you can use to find information?</vt:lpstr>
      <vt:lpstr>What is the best source you can use to find this information?  </vt:lpstr>
      <vt:lpstr>What is the best source you can use to find this information? 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Materials Scavenger Hunt</dc:title>
  <dc:creator>maxweel</dc:creator>
  <cp:lastModifiedBy>maxweel</cp:lastModifiedBy>
  <cp:revision>70</cp:revision>
  <dcterms:created xsi:type="dcterms:W3CDTF">2008-09-11T19:32:32Z</dcterms:created>
  <dcterms:modified xsi:type="dcterms:W3CDTF">2009-11-17T15:44:52Z</dcterms:modified>
</cp:coreProperties>
</file>